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7" r:id="rId1"/>
  </p:sldMasterIdLst>
  <p:notesMasterIdLst>
    <p:notesMasterId r:id="rId23"/>
  </p:notes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75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4"/>
    <p:restoredTop sz="94679"/>
  </p:normalViewPr>
  <p:slideViewPr>
    <p:cSldViewPr snapToGrid="0" snapToObjects="1">
      <p:cViewPr varScale="1">
        <p:scale>
          <a:sx n="91" d="100"/>
          <a:sy n="91" d="100"/>
        </p:scale>
        <p:origin x="121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5336F5-A68D-9A4A-83AB-B8CD6FA5C732}" type="datetimeFigureOut">
              <a:rPr lang="en-US" smtClean="0"/>
              <a:t>7/6/2019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9633A-392A-4347-9D1C-FF5FFE9476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127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9633A-392A-4347-9D1C-FF5FFE9476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2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1300786"/>
            <a:ext cx="6517482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3886201"/>
            <a:ext cx="6517482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7/6/2019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450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289374"/>
            <a:ext cx="7773324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698261"/>
            <a:ext cx="7366899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5108728"/>
            <a:ext cx="7773339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2636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204821"/>
            <a:ext cx="7773339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95730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72588"/>
            <a:ext cx="6977064" cy="272991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372797"/>
            <a:ext cx="7773339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37626" y="887859"/>
            <a:ext cx="546888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50130" y="3120015"/>
            <a:ext cx="553641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8961168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138722"/>
            <a:ext cx="7773339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4662335"/>
            <a:ext cx="777333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616515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7773339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3"/>
            <a:ext cx="2474232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943356"/>
            <a:ext cx="2474232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2367093"/>
            <a:ext cx="246864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943356"/>
            <a:ext cx="2477513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367093"/>
            <a:ext cx="24786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943356"/>
            <a:ext cx="247869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286784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610772"/>
            <a:ext cx="7773339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4204820"/>
            <a:ext cx="247230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2367093"/>
            <a:ext cx="2472307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4781082"/>
            <a:ext cx="2472307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4204820"/>
            <a:ext cx="247637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2367093"/>
            <a:ext cx="2477514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781081"/>
            <a:ext cx="2477514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4204820"/>
            <a:ext cx="247551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2367093"/>
            <a:ext cx="2478696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4781079"/>
            <a:ext cx="2478790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481917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2367094"/>
            <a:ext cx="7773339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7910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2"/>
            <a:ext cx="1914995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609602"/>
            <a:ext cx="5744043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80036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15119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777287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2758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828564"/>
            <a:ext cx="7763814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3657458"/>
            <a:ext cx="7763814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5E9FB-9AD4-754B-A772-6D3733DD5BAC}" type="datetime1">
              <a:rPr lang="en-US" smtClean="0"/>
              <a:t>7/6/2019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63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2367093"/>
            <a:ext cx="382952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2367093"/>
            <a:ext cx="382905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14917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2371018"/>
            <a:ext cx="3655106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3051013"/>
            <a:ext cx="3829520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2371018"/>
            <a:ext cx="3661353" cy="679994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3051013"/>
            <a:ext cx="382905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7868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90BC-2F66-E549-BF33-0BE20A5801B5}" type="datetime1">
              <a:rPr lang="en-US" smtClean="0"/>
              <a:t>7/6/2019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76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728CC-7587-8545-9431-C9A8BB34EC62}" type="datetime1">
              <a:rPr lang="en-US" smtClean="0"/>
              <a:t>7/6/2019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132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09600"/>
            <a:ext cx="2951766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609601"/>
            <a:ext cx="4650122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2632852"/>
            <a:ext cx="2951767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23827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2" y="609600"/>
            <a:ext cx="4129618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04270" y="609601"/>
            <a:ext cx="3005851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632853"/>
            <a:ext cx="4129604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4453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tif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618518"/>
            <a:ext cx="7773338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367094"/>
            <a:ext cx="7773339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7/6/2019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1" y="5883276"/>
            <a:ext cx="50046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73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8327683-8978-6B4B-9130-4A6A841F05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A4DFF06-DB6A-45F6-8943-6FA4E828279B}"/>
              </a:ext>
            </a:extLst>
          </p:cNvPr>
          <p:cNvSpPr txBox="1">
            <a:spLocks/>
          </p:cNvSpPr>
          <p:nvPr userDrawn="1"/>
        </p:nvSpPr>
        <p:spPr>
          <a:xfrm>
            <a:off x="628650" y="6356350"/>
            <a:ext cx="1892128" cy="48895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+mj-lt"/>
                <a:ea typeface="ＭＳ Ｐゴシック" charset="-128"/>
                <a:cs typeface="+mj-cs"/>
              </a:defRPr>
            </a:lvl1pPr>
            <a:lvl2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2pPr>
            <a:lvl3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3pPr>
            <a:lvl4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4pPr>
            <a:lvl5pPr algn="ctr" defTabSz="2641600" rtl="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  <a:ea typeface="ＭＳ Ｐゴシック" charset="-128"/>
              </a:defRPr>
            </a:lvl5pPr>
            <a:lvl6pPr marL="4572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6pPr>
            <a:lvl7pPr marL="9144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7pPr>
            <a:lvl8pPr marL="13716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8pPr>
            <a:lvl9pPr marL="1828800" algn="ctr" defTabSz="2641600" rtl="0" fontAlgn="base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2"/>
                </a:solidFill>
                <a:latin typeface="Arial" pitchFamily="-65" charset="0"/>
              </a:defRPr>
            </a:lvl9pPr>
          </a:lstStyle>
          <a:p>
            <a:pPr>
              <a:defRPr/>
            </a:pPr>
            <a:r>
              <a:rPr lang="en-US" sz="1600" b="1" kern="0" dirty="0" err="1">
                <a:solidFill>
                  <a:srgbClr val="0257A1"/>
                </a:solidFill>
              </a:rPr>
              <a:t>DataScience</a:t>
            </a:r>
            <a:r>
              <a:rPr lang="en-US" sz="1600" b="1" kern="0" dirty="0" err="1">
                <a:solidFill>
                  <a:srgbClr val="C00000"/>
                </a:solidFill>
              </a:rPr>
              <a:t>@</a:t>
            </a:r>
            <a:r>
              <a:rPr lang="en-US" sz="1600" b="1" kern="0" dirty="0" err="1">
                <a:solidFill>
                  <a:srgbClr val="0257A1"/>
                </a:solidFill>
              </a:rPr>
              <a:t>SMU</a:t>
            </a:r>
            <a:endParaRPr lang="en-US" sz="1600" b="1" kern="0" dirty="0">
              <a:solidFill>
                <a:srgbClr val="0257A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608CC6-1AD2-4224-92FC-C8D9CEA6D149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7017093" y="6295132"/>
            <a:ext cx="939114" cy="4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37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  <p:sldLayoutId id="2147483859" r:id="rId12"/>
    <p:sldLayoutId id="2147483860" r:id="rId13"/>
    <p:sldLayoutId id="2147483861" r:id="rId14"/>
    <p:sldLayoutId id="2147483862" r:id="rId15"/>
    <p:sldLayoutId id="2147483863" r:id="rId16"/>
    <p:sldLayoutId id="2147483864" r:id="rId17"/>
    <p:sldLayoutId id="2147483865" r:id="rId18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1">
                <a:tint val="90000"/>
                <a:lumMod val="6000"/>
                <a:lumOff val="94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Machine  Learning Predicts  Aperiodic Laboratory Earthquakes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Olha Tanyuk, Daniel </a:t>
            </a:r>
            <a:r>
              <a:rPr lang="en-US" dirty="0" err="1"/>
              <a:t>Davieau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21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7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524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376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25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529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598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716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65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55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97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0000">
              <a:srgbClr val="DCDCDC"/>
            </a:gs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268710"/>
            <a:ext cx="7773338" cy="1596177"/>
          </a:xfrm>
        </p:spPr>
        <p:txBody>
          <a:bodyPr/>
          <a:lstStyle/>
          <a:p>
            <a:r>
              <a:rPr lang="en-US" dirty="0"/>
              <a:t>Regular Earthquakes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DE8FFF8-8673-40BF-A4A1-F60C1AF537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2877" y="1264315"/>
            <a:ext cx="6518245" cy="49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448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487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Fade to black after 15 seconds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50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333293"/>
            <a:ext cx="7773338" cy="1596177"/>
          </a:xfrm>
        </p:spPr>
        <p:txBody>
          <a:bodyPr/>
          <a:lstStyle/>
          <a:p>
            <a:r>
              <a:rPr lang="en-US" dirty="0"/>
              <a:t>Slow Slip Earthquakes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15BEE3-86D7-40E6-B7A7-610B371C6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8074" y="1415358"/>
            <a:ext cx="6047851" cy="470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417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 Alamos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August 2017 Los Alamos National Laboratory (LANL) conducted an experiment [1] that illuminates the mechanics of slow-slip phenomena.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23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Hacking the Slide 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Hacking the slide format is allowed</a:t>
            </a:r>
          </a:p>
          <a:p>
            <a:r>
              <a:rPr lang="en-US" dirty="0"/>
              <a:t>However, </a:t>
            </a:r>
          </a:p>
          <a:p>
            <a:pPr lvl="1"/>
            <a:r>
              <a:rPr lang="en-US" dirty="0"/>
              <a:t>The total number of slides </a:t>
            </a:r>
          </a:p>
          <a:p>
            <a:pPr lvl="2"/>
            <a:r>
              <a:rPr lang="en-US" dirty="0"/>
              <a:t>must be 21</a:t>
            </a:r>
          </a:p>
          <a:p>
            <a:pPr lvl="1"/>
            <a:r>
              <a:rPr lang="en-US" dirty="0"/>
              <a:t>The slides must transition automatically every 15 seconds</a:t>
            </a:r>
          </a:p>
          <a:p>
            <a:pPr lvl="1"/>
            <a:r>
              <a:rPr lang="en-US" dirty="0"/>
              <a:t>The aspect must be the standard format (not 16:9)</a:t>
            </a:r>
          </a:p>
          <a:p>
            <a:pPr lvl="1"/>
            <a:r>
              <a:rPr lang="en-US" dirty="0"/>
              <a:t>The footer information must be present and in the same position as this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844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716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63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24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27683-8978-6B4B-9130-4A6A841F05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048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1047</TotalTime>
  <Words>125</Words>
  <Application>Microsoft Office PowerPoint</Application>
  <PresentationFormat>On-screen Show (4:3)</PresentationFormat>
  <Paragraphs>38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Tw Cen MT</vt:lpstr>
      <vt:lpstr>Droplet</vt:lpstr>
      <vt:lpstr>Machine  Learning Predicts  Aperiodic Laboratory Earthquakes</vt:lpstr>
      <vt:lpstr>Regular Earthquakes</vt:lpstr>
      <vt:lpstr>Slow Slip Earthquakes</vt:lpstr>
      <vt:lpstr>Los Alamos</vt:lpstr>
      <vt:lpstr>Hacking the Slide Format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Last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Engels</dc:creator>
  <cp:lastModifiedBy>Olha Tanyuk</cp:lastModifiedBy>
  <cp:revision>13</cp:revision>
  <dcterms:created xsi:type="dcterms:W3CDTF">2017-03-18T16:30:52Z</dcterms:created>
  <dcterms:modified xsi:type="dcterms:W3CDTF">2019-07-07T17:40:51Z</dcterms:modified>
</cp:coreProperties>
</file>

<file path=docProps/thumbnail.jpeg>
</file>